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2" r:id="rId6"/>
    <p:sldId id="257" r:id="rId7"/>
    <p:sldId id="258" r:id="rId8"/>
    <p:sldId id="259" r:id="rId9"/>
    <p:sldId id="260" r:id="rId10"/>
    <p:sldId id="264" r:id="rId11"/>
    <p:sldId id="261" r:id="rId12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19699"/>
    <a:srgbClr val="8AA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2FDCD6-AA9D-49F6-9F14-1EE1AD807099}" v="16" dt="2022-02-09T21:34:38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berly Rodriguez" userId="7f4c356004515293" providerId="Windows Live" clId="Web-{882FDCD6-AA9D-49F6-9F14-1EE1AD807099}"/>
    <pc:docChg chg="addSld delSld modSld">
      <pc:chgData name="Kimberly Rodriguez" userId="7f4c356004515293" providerId="Windows Live" clId="Web-{882FDCD6-AA9D-49F6-9F14-1EE1AD807099}" dt="2022-02-09T21:34:38.110" v="15" actId="1076"/>
      <pc:docMkLst>
        <pc:docMk/>
      </pc:docMkLst>
      <pc:sldChg chg="addSp delSp modSp del delAnim">
        <pc:chgData name="Kimberly Rodriguez" userId="7f4c356004515293" providerId="Windows Live" clId="Web-{882FDCD6-AA9D-49F6-9F14-1EE1AD807099}" dt="2022-02-09T21:33:09.905" v="5"/>
        <pc:sldMkLst>
          <pc:docMk/>
          <pc:sldMk cId="2446647296" sldId="263"/>
        </pc:sldMkLst>
        <pc:spChg chg="add mod">
          <ac:chgData name="Kimberly Rodriguez" userId="7f4c356004515293" providerId="Windows Live" clId="Web-{882FDCD6-AA9D-49F6-9F14-1EE1AD807099}" dt="2022-02-09T21:32:52.529" v="3" actId="20577"/>
          <ac:spMkLst>
            <pc:docMk/>
            <pc:sldMk cId="2446647296" sldId="263"/>
            <ac:spMk id="3" creationId="{3D5806F8-E28E-496A-908C-18B9A18CCA76}"/>
          </ac:spMkLst>
        </pc:spChg>
        <pc:picChg chg="del">
          <ac:chgData name="Kimberly Rodriguez" userId="7f4c356004515293" providerId="Windows Live" clId="Web-{882FDCD6-AA9D-49F6-9F14-1EE1AD807099}" dt="2022-02-09T21:31:24.792" v="1"/>
          <ac:picMkLst>
            <pc:docMk/>
            <pc:sldMk cId="2446647296" sldId="263"/>
            <ac:picMk id="4" creationId="{00000000-0000-0000-0000-000000000000}"/>
          </ac:picMkLst>
        </pc:picChg>
      </pc:sldChg>
      <pc:sldChg chg="addSp delSp modSp new">
        <pc:chgData name="Kimberly Rodriguez" userId="7f4c356004515293" providerId="Windows Live" clId="Web-{882FDCD6-AA9D-49F6-9F14-1EE1AD807099}" dt="2022-02-09T21:34:38.110" v="15" actId="1076"/>
        <pc:sldMkLst>
          <pc:docMk/>
          <pc:sldMk cId="2645881131" sldId="264"/>
        </pc:sldMkLst>
        <pc:spChg chg="del">
          <ac:chgData name="Kimberly Rodriguez" userId="7f4c356004515293" providerId="Windows Live" clId="Web-{882FDCD6-AA9D-49F6-9F14-1EE1AD807099}" dt="2022-02-09T21:33:26.265" v="9"/>
          <ac:spMkLst>
            <pc:docMk/>
            <pc:sldMk cId="2645881131" sldId="264"/>
            <ac:spMk id="2" creationId="{49D9B93F-B90B-4FE1-9FEC-17E64D061CDD}"/>
          </ac:spMkLst>
        </pc:spChg>
        <pc:spChg chg="del">
          <ac:chgData name="Kimberly Rodriguez" userId="7f4c356004515293" providerId="Windows Live" clId="Web-{882FDCD6-AA9D-49F6-9F14-1EE1AD807099}" dt="2022-02-09T21:33:06.608" v="4"/>
          <ac:spMkLst>
            <pc:docMk/>
            <pc:sldMk cId="2645881131" sldId="264"/>
            <ac:spMk id="3" creationId="{08024C3C-05E7-43CE-9184-1D25BD0135A9}"/>
          </ac:spMkLst>
        </pc:spChg>
        <pc:picChg chg="add mod ord">
          <ac:chgData name="Kimberly Rodriguez" userId="7f4c356004515293" providerId="Windows Live" clId="Web-{882FDCD6-AA9D-49F6-9F14-1EE1AD807099}" dt="2022-02-09T21:34:38.110" v="15" actId="1076"/>
          <ac:picMkLst>
            <pc:docMk/>
            <pc:sldMk cId="2645881131" sldId="264"/>
            <ac:picMk id="4" creationId="{49641F1C-E758-4B8A-A720-73A495F70875}"/>
          </ac:picMkLst>
        </pc:picChg>
        <pc:picChg chg="add">
          <ac:chgData name="Kimberly Rodriguez" userId="7f4c356004515293" providerId="Windows Live" clId="Web-{882FDCD6-AA9D-49F6-9F14-1EE1AD807099}" dt="2022-02-09T21:33:36.062" v="11"/>
          <ac:picMkLst>
            <pc:docMk/>
            <pc:sldMk cId="2645881131" sldId="264"/>
            <ac:picMk id="6" creationId="{E6597B00-2CE9-4965-BC4D-41657474D95C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362380-9134-4784-AF99-78D40FD2B1A3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F0AB3CB-D801-4807-B032-937B46418D3F}">
      <dgm:prSet phldrT="[Texto]"/>
      <dgm:spPr/>
      <dgm:t>
        <a:bodyPr/>
        <a:lstStyle/>
        <a:p>
          <a:r>
            <a:rPr lang="es-ES" dirty="0"/>
            <a:t>Teams</a:t>
          </a:r>
        </a:p>
      </dgm:t>
    </dgm:pt>
    <dgm:pt modelId="{7D3032E9-4DC2-45CB-A74F-5FA80190850E}" type="parTrans" cxnId="{9ECA7BE0-E002-4B75-A33F-112D85AAF09B}">
      <dgm:prSet/>
      <dgm:spPr/>
      <dgm:t>
        <a:bodyPr/>
        <a:lstStyle/>
        <a:p>
          <a:endParaRPr lang="es-ES"/>
        </a:p>
      </dgm:t>
    </dgm:pt>
    <dgm:pt modelId="{8BAF39E4-C891-40CF-B6AC-CFC4AA5E3ECD}" type="sibTrans" cxnId="{9ECA7BE0-E002-4B75-A33F-112D85AAF09B}">
      <dgm:prSet/>
      <dgm:spPr/>
      <dgm:t>
        <a:bodyPr/>
        <a:lstStyle/>
        <a:p>
          <a:endParaRPr lang="es-ES"/>
        </a:p>
      </dgm:t>
    </dgm:pt>
    <dgm:pt modelId="{CDAA727F-B9A4-4601-B54D-FB0812B6B314}">
      <dgm:prSet phldrT="[Texto]"/>
      <dgm:spPr/>
      <dgm:t>
        <a:bodyPr/>
        <a:lstStyle/>
        <a:p>
          <a:r>
            <a:rPr lang="es-ES" dirty="0" err="1"/>
            <a:t>Sharepoint</a:t>
          </a:r>
          <a:endParaRPr lang="es-ES" dirty="0"/>
        </a:p>
      </dgm:t>
    </dgm:pt>
    <dgm:pt modelId="{FB55E6D3-52FA-48DF-A5D7-40C0A650F156}" type="parTrans" cxnId="{C893B381-D9B5-4EB6-86F9-93F6B8E1D3AE}">
      <dgm:prSet/>
      <dgm:spPr/>
      <dgm:t>
        <a:bodyPr/>
        <a:lstStyle/>
        <a:p>
          <a:endParaRPr lang="es-ES"/>
        </a:p>
      </dgm:t>
    </dgm:pt>
    <dgm:pt modelId="{BDB743EC-0966-4A75-A364-C431BF30F7FD}" type="sibTrans" cxnId="{C893B381-D9B5-4EB6-86F9-93F6B8E1D3AE}">
      <dgm:prSet/>
      <dgm:spPr/>
      <dgm:t>
        <a:bodyPr/>
        <a:lstStyle/>
        <a:p>
          <a:endParaRPr lang="es-ES"/>
        </a:p>
      </dgm:t>
    </dgm:pt>
    <dgm:pt modelId="{BCC660CA-3BAD-44F8-974D-9198370078E9}">
      <dgm:prSet phldrT="[Texto]"/>
      <dgm:spPr/>
      <dgm:t>
        <a:bodyPr/>
        <a:lstStyle/>
        <a:p>
          <a:r>
            <a:rPr lang="es-ES" dirty="0"/>
            <a:t>Moodle</a:t>
          </a:r>
        </a:p>
      </dgm:t>
    </dgm:pt>
    <dgm:pt modelId="{B14DCD94-AFD0-4C1A-9EA0-B5E98A860A1A}" type="parTrans" cxnId="{7D0365B5-B661-4FA2-9823-FF267242F95A}">
      <dgm:prSet/>
      <dgm:spPr/>
      <dgm:t>
        <a:bodyPr/>
        <a:lstStyle/>
        <a:p>
          <a:endParaRPr lang="es-ES"/>
        </a:p>
      </dgm:t>
    </dgm:pt>
    <dgm:pt modelId="{CEA80DF2-8EF0-40BB-A226-35C14FDCA8BC}" type="sibTrans" cxnId="{7D0365B5-B661-4FA2-9823-FF267242F95A}">
      <dgm:prSet/>
      <dgm:spPr/>
      <dgm:t>
        <a:bodyPr/>
        <a:lstStyle/>
        <a:p>
          <a:endParaRPr lang="es-ES"/>
        </a:p>
      </dgm:t>
    </dgm:pt>
    <dgm:pt modelId="{1AB77786-6280-4E31-94FA-AC83CD0A86F3}" type="pres">
      <dgm:prSet presAssocID="{E9362380-9134-4784-AF99-78D40FD2B1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DE9C16B-A52B-456D-AA56-C0A9D8548A3F}" type="pres">
      <dgm:prSet presAssocID="{BF0AB3CB-D801-4807-B032-937B46418D3F}" presName="composite" presStyleCnt="0"/>
      <dgm:spPr/>
    </dgm:pt>
    <dgm:pt modelId="{789EDCB1-9077-4AEA-8CF1-BEF41980B845}" type="pres">
      <dgm:prSet presAssocID="{BF0AB3CB-D801-4807-B032-937B46418D3F}" presName="rect1" presStyleLbl="bgShp" presStyleIdx="0" presStyleCnt="3" custLinFactNeighborY="-15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ES"/>
        </a:p>
      </dgm:t>
    </dgm:pt>
    <dgm:pt modelId="{F2F10E78-894B-4F49-A229-CF1E3589642C}" type="pres">
      <dgm:prSet presAssocID="{BF0AB3CB-D801-4807-B032-937B46418D3F}" presName="rect2" presStyleLbl="trBgShp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3464B9-7606-4EAA-B508-5906E9756BA4}" type="pres">
      <dgm:prSet presAssocID="{8BAF39E4-C891-40CF-B6AC-CFC4AA5E3ECD}" presName="sibTrans" presStyleCnt="0"/>
      <dgm:spPr/>
    </dgm:pt>
    <dgm:pt modelId="{8F562FE2-C18B-4AE7-ADBE-E15C05594E13}" type="pres">
      <dgm:prSet presAssocID="{CDAA727F-B9A4-4601-B54D-FB0812B6B314}" presName="composite" presStyleCnt="0"/>
      <dgm:spPr/>
    </dgm:pt>
    <dgm:pt modelId="{2A116A51-14E4-4F91-BA01-AD249E5A887C}" type="pres">
      <dgm:prSet presAssocID="{CDAA727F-B9A4-4601-B54D-FB0812B6B314}" presName="rect1" presStyleLbl="bgShp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ES"/>
        </a:p>
      </dgm:t>
    </dgm:pt>
    <dgm:pt modelId="{FF79EAE0-1C3F-45DB-BDEC-22EC119E0D62}" type="pres">
      <dgm:prSet presAssocID="{CDAA727F-B9A4-4601-B54D-FB0812B6B314}" presName="rect2" presStyleLbl="trBgShp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A06D9D-E2DD-46A9-895C-67934A2A8336}" type="pres">
      <dgm:prSet presAssocID="{BDB743EC-0966-4A75-A364-C431BF30F7FD}" presName="sibTrans" presStyleCnt="0"/>
      <dgm:spPr/>
    </dgm:pt>
    <dgm:pt modelId="{7EDE5FE3-DCE4-4900-9F78-F0A417C64D1D}" type="pres">
      <dgm:prSet presAssocID="{BCC660CA-3BAD-44F8-974D-9198370078E9}" presName="composite" presStyleCnt="0"/>
      <dgm:spPr/>
    </dgm:pt>
    <dgm:pt modelId="{A851F55E-C503-459C-887D-99D385205F47}" type="pres">
      <dgm:prSet presAssocID="{BCC660CA-3BAD-44F8-974D-9198370078E9}" presName="rect1" presStyleLbl="bgShp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4AE77F1-6A9E-45E3-BD9B-91CD19FF2A79}" type="pres">
      <dgm:prSet presAssocID="{BCC660CA-3BAD-44F8-974D-9198370078E9}" presName="rect2" presStyleLbl="trBgShp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4D84291-87CB-4158-99A5-30CCC706A8A7}" type="presOf" srcId="{BCC660CA-3BAD-44F8-974D-9198370078E9}" destId="{34AE77F1-6A9E-45E3-BD9B-91CD19FF2A79}" srcOrd="0" destOrd="0" presId="urn:microsoft.com/office/officeart/2008/layout/BendingPictureSemiTransparentText"/>
    <dgm:cxn modelId="{0D3F78E1-F19E-4553-B3F3-807DD25E4A1D}" type="presOf" srcId="{E9362380-9134-4784-AF99-78D40FD2B1A3}" destId="{1AB77786-6280-4E31-94FA-AC83CD0A86F3}" srcOrd="0" destOrd="0" presId="urn:microsoft.com/office/officeart/2008/layout/BendingPictureSemiTransparentText"/>
    <dgm:cxn modelId="{C893B381-D9B5-4EB6-86F9-93F6B8E1D3AE}" srcId="{E9362380-9134-4784-AF99-78D40FD2B1A3}" destId="{CDAA727F-B9A4-4601-B54D-FB0812B6B314}" srcOrd="1" destOrd="0" parTransId="{FB55E6D3-52FA-48DF-A5D7-40C0A650F156}" sibTransId="{BDB743EC-0966-4A75-A364-C431BF30F7FD}"/>
    <dgm:cxn modelId="{6DA63138-57F6-4214-90BE-62587C6766F4}" type="presOf" srcId="{BF0AB3CB-D801-4807-B032-937B46418D3F}" destId="{F2F10E78-894B-4F49-A229-CF1E3589642C}" srcOrd="0" destOrd="0" presId="urn:microsoft.com/office/officeart/2008/layout/BendingPictureSemiTransparentText"/>
    <dgm:cxn modelId="{7D0365B5-B661-4FA2-9823-FF267242F95A}" srcId="{E9362380-9134-4784-AF99-78D40FD2B1A3}" destId="{BCC660CA-3BAD-44F8-974D-9198370078E9}" srcOrd="2" destOrd="0" parTransId="{B14DCD94-AFD0-4C1A-9EA0-B5E98A860A1A}" sibTransId="{CEA80DF2-8EF0-40BB-A226-35C14FDCA8BC}"/>
    <dgm:cxn modelId="{3108D355-3CEA-4EE6-A621-1C06D1C347E7}" type="presOf" srcId="{CDAA727F-B9A4-4601-B54D-FB0812B6B314}" destId="{FF79EAE0-1C3F-45DB-BDEC-22EC119E0D62}" srcOrd="0" destOrd="0" presId="urn:microsoft.com/office/officeart/2008/layout/BendingPictureSemiTransparentText"/>
    <dgm:cxn modelId="{9ECA7BE0-E002-4B75-A33F-112D85AAF09B}" srcId="{E9362380-9134-4784-AF99-78D40FD2B1A3}" destId="{BF0AB3CB-D801-4807-B032-937B46418D3F}" srcOrd="0" destOrd="0" parTransId="{7D3032E9-4DC2-45CB-A74F-5FA80190850E}" sibTransId="{8BAF39E4-C891-40CF-B6AC-CFC4AA5E3ECD}"/>
    <dgm:cxn modelId="{8297A0D1-D35E-4062-B573-0F4C6B698726}" type="presParOf" srcId="{1AB77786-6280-4E31-94FA-AC83CD0A86F3}" destId="{0DE9C16B-A52B-456D-AA56-C0A9D8548A3F}" srcOrd="0" destOrd="0" presId="urn:microsoft.com/office/officeart/2008/layout/BendingPictureSemiTransparentText"/>
    <dgm:cxn modelId="{3D1F7819-342D-436F-B550-6E0B4C2BA88D}" type="presParOf" srcId="{0DE9C16B-A52B-456D-AA56-C0A9D8548A3F}" destId="{789EDCB1-9077-4AEA-8CF1-BEF41980B845}" srcOrd="0" destOrd="0" presId="urn:microsoft.com/office/officeart/2008/layout/BendingPictureSemiTransparentText"/>
    <dgm:cxn modelId="{EE3A6FDB-4B95-4EAE-BF00-7F1A89E17235}" type="presParOf" srcId="{0DE9C16B-A52B-456D-AA56-C0A9D8548A3F}" destId="{F2F10E78-894B-4F49-A229-CF1E3589642C}" srcOrd="1" destOrd="0" presId="urn:microsoft.com/office/officeart/2008/layout/BendingPictureSemiTransparentText"/>
    <dgm:cxn modelId="{DC7563FD-7CDF-42F1-99A4-272565BE6975}" type="presParOf" srcId="{1AB77786-6280-4E31-94FA-AC83CD0A86F3}" destId="{D53464B9-7606-4EAA-B508-5906E9756BA4}" srcOrd="1" destOrd="0" presId="urn:microsoft.com/office/officeart/2008/layout/BendingPictureSemiTransparentText"/>
    <dgm:cxn modelId="{E787D805-5E25-4929-810A-2402C53F9EC3}" type="presParOf" srcId="{1AB77786-6280-4E31-94FA-AC83CD0A86F3}" destId="{8F562FE2-C18B-4AE7-ADBE-E15C05594E13}" srcOrd="2" destOrd="0" presId="urn:microsoft.com/office/officeart/2008/layout/BendingPictureSemiTransparentText"/>
    <dgm:cxn modelId="{8B28CF72-77F3-42CF-8281-1D632A2FC11D}" type="presParOf" srcId="{8F562FE2-C18B-4AE7-ADBE-E15C05594E13}" destId="{2A116A51-14E4-4F91-BA01-AD249E5A887C}" srcOrd="0" destOrd="0" presId="urn:microsoft.com/office/officeart/2008/layout/BendingPictureSemiTransparentText"/>
    <dgm:cxn modelId="{ED0EB1E8-C612-4653-84A8-040BF196A5B4}" type="presParOf" srcId="{8F562FE2-C18B-4AE7-ADBE-E15C05594E13}" destId="{FF79EAE0-1C3F-45DB-BDEC-22EC119E0D62}" srcOrd="1" destOrd="0" presId="urn:microsoft.com/office/officeart/2008/layout/BendingPictureSemiTransparentText"/>
    <dgm:cxn modelId="{D3A4C40B-4553-46BE-99F4-63EF16FF9FBB}" type="presParOf" srcId="{1AB77786-6280-4E31-94FA-AC83CD0A86F3}" destId="{C9A06D9D-E2DD-46A9-895C-67934A2A8336}" srcOrd="3" destOrd="0" presId="urn:microsoft.com/office/officeart/2008/layout/BendingPictureSemiTransparentText"/>
    <dgm:cxn modelId="{34B14124-F6E5-4638-828E-133BFCA03C4B}" type="presParOf" srcId="{1AB77786-6280-4E31-94FA-AC83CD0A86F3}" destId="{7EDE5FE3-DCE4-4900-9F78-F0A417C64D1D}" srcOrd="4" destOrd="0" presId="urn:microsoft.com/office/officeart/2008/layout/BendingPictureSemiTransparentText"/>
    <dgm:cxn modelId="{A1540CCB-0229-49FD-B221-6654949AFA12}" type="presParOf" srcId="{7EDE5FE3-DCE4-4900-9F78-F0A417C64D1D}" destId="{A851F55E-C503-459C-887D-99D385205F47}" srcOrd="0" destOrd="0" presId="urn:microsoft.com/office/officeart/2008/layout/BendingPictureSemiTransparentText"/>
    <dgm:cxn modelId="{08FEBFEC-1824-402F-AD34-89066E26187F}" type="presParOf" srcId="{7EDE5FE3-DCE4-4900-9F78-F0A417C64D1D}" destId="{34AE77F1-6A9E-45E3-BD9B-91CD19FF2A79}" srcOrd="1" destOrd="0" presId="urn:microsoft.com/office/officeart/2008/layout/BendingPictureSemiTransparentText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382C9F-3C78-4A69-A5A6-CC37A17C1497}" type="doc">
      <dgm:prSet loTypeId="urn:microsoft.com/office/officeart/2009/3/layout/PieProcess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9BC4DB98-1E24-48FC-97A6-7570EBE5FF42}">
      <dgm:prSet phldrT="[Texto]"/>
      <dgm:spPr>
        <a:solidFill>
          <a:srgbClr val="8AADC8"/>
        </a:solidFill>
      </dgm:spPr>
      <dgm:t>
        <a:bodyPr/>
        <a:lstStyle/>
        <a:p>
          <a:r>
            <a:rPr lang="es-ES" dirty="0"/>
            <a:t>El Gestor envía su correo electrónico, US que cubre y nombre completo al Equipo Detecta</a:t>
          </a:r>
        </a:p>
      </dgm:t>
    </dgm:pt>
    <dgm:pt modelId="{F22B369E-7890-497C-8ED3-C81EB6ECFDD9}" type="parTrans" cxnId="{2187B855-9D9F-4418-AA46-97ECAD1844B7}">
      <dgm:prSet/>
      <dgm:spPr/>
      <dgm:t>
        <a:bodyPr/>
        <a:lstStyle/>
        <a:p>
          <a:endParaRPr lang="es-ES"/>
        </a:p>
      </dgm:t>
    </dgm:pt>
    <dgm:pt modelId="{862E1DB2-3A0D-465C-AFC6-472B1FD8338D}" type="sibTrans" cxnId="{2187B855-9D9F-4418-AA46-97ECAD1844B7}">
      <dgm:prSet/>
      <dgm:spPr/>
      <dgm:t>
        <a:bodyPr/>
        <a:lstStyle/>
        <a:p>
          <a:endParaRPr lang="es-ES"/>
        </a:p>
      </dgm:t>
    </dgm:pt>
    <dgm:pt modelId="{416AF0FE-46FB-417A-A2C3-EFDA20A0CBCB}">
      <dgm:prSet phldrT="[Texto]"/>
      <dgm:spPr/>
      <dgm:t>
        <a:bodyPr/>
        <a:lstStyle/>
        <a:p>
          <a:r>
            <a:rPr lang="es-ES" dirty="0"/>
            <a:t>Envío de la Información</a:t>
          </a:r>
        </a:p>
      </dgm:t>
    </dgm:pt>
    <dgm:pt modelId="{C03E96B4-438C-4A10-B1DB-8D62BB89672A}" type="parTrans" cxnId="{58B2F58C-A8C5-4D8A-A299-6FBC0C2FF030}">
      <dgm:prSet/>
      <dgm:spPr/>
      <dgm:t>
        <a:bodyPr/>
        <a:lstStyle/>
        <a:p>
          <a:endParaRPr lang="es-ES"/>
        </a:p>
      </dgm:t>
    </dgm:pt>
    <dgm:pt modelId="{26B86492-DB28-44BB-872E-A2CAD7E810F4}" type="sibTrans" cxnId="{58B2F58C-A8C5-4D8A-A299-6FBC0C2FF030}">
      <dgm:prSet/>
      <dgm:spPr/>
      <dgm:t>
        <a:bodyPr/>
        <a:lstStyle/>
        <a:p>
          <a:endParaRPr lang="es-ES"/>
        </a:p>
      </dgm:t>
    </dgm:pt>
    <dgm:pt modelId="{8624CEA4-3D74-4C98-92C2-4A02D49041A2}">
      <dgm:prSet phldrT="[Texto]"/>
      <dgm:spPr>
        <a:solidFill>
          <a:srgbClr val="E19699"/>
        </a:solidFill>
      </dgm:spPr>
      <dgm:t>
        <a:bodyPr/>
        <a:lstStyle/>
        <a:p>
          <a:r>
            <a:rPr lang="es-ES" dirty="0"/>
            <a:t>Equipo Detecta le matricula en el curso y le brinda permisos a los sitios</a:t>
          </a:r>
        </a:p>
      </dgm:t>
    </dgm:pt>
    <dgm:pt modelId="{B361C9E7-316D-48A4-B8FD-B42DB24865B6}" type="parTrans" cxnId="{BAEE4BAC-E79B-4186-9098-FE9042708812}">
      <dgm:prSet/>
      <dgm:spPr/>
      <dgm:t>
        <a:bodyPr/>
        <a:lstStyle/>
        <a:p>
          <a:endParaRPr lang="es-ES"/>
        </a:p>
      </dgm:t>
    </dgm:pt>
    <dgm:pt modelId="{B431F354-1B19-481E-879A-BCF138915B53}" type="sibTrans" cxnId="{BAEE4BAC-E79B-4186-9098-FE9042708812}">
      <dgm:prSet/>
      <dgm:spPr/>
      <dgm:t>
        <a:bodyPr/>
        <a:lstStyle/>
        <a:p>
          <a:endParaRPr lang="es-ES"/>
        </a:p>
      </dgm:t>
    </dgm:pt>
    <dgm:pt modelId="{5FEADEE6-53BB-4C8B-BE08-0C8BA3B9513E}">
      <dgm:prSet phldrT="[Texto]"/>
      <dgm:spPr/>
      <dgm:t>
        <a:bodyPr/>
        <a:lstStyle/>
        <a:p>
          <a:r>
            <a:rPr lang="es-ES" dirty="0"/>
            <a:t>Gestión de los Usuarios</a:t>
          </a:r>
        </a:p>
      </dgm:t>
    </dgm:pt>
    <dgm:pt modelId="{34E355B1-64E4-45D5-BF25-A50F297ACB56}" type="parTrans" cxnId="{C3CE63E8-A254-4188-9558-02FBF64A0B76}">
      <dgm:prSet/>
      <dgm:spPr/>
      <dgm:t>
        <a:bodyPr/>
        <a:lstStyle/>
        <a:p>
          <a:endParaRPr lang="es-ES"/>
        </a:p>
      </dgm:t>
    </dgm:pt>
    <dgm:pt modelId="{03DA97B7-56E9-4305-A53F-0584EC2A9414}" type="sibTrans" cxnId="{C3CE63E8-A254-4188-9558-02FBF64A0B76}">
      <dgm:prSet/>
      <dgm:spPr/>
      <dgm:t>
        <a:bodyPr/>
        <a:lstStyle/>
        <a:p>
          <a:endParaRPr lang="es-ES"/>
        </a:p>
      </dgm:t>
    </dgm:pt>
    <dgm:pt modelId="{68CF7485-6BA2-43DC-82C9-C343F6C82C82}">
      <dgm:prSet phldrT="[Texto]"/>
      <dgm:spPr>
        <a:solidFill>
          <a:srgbClr val="E6E6E6"/>
        </a:solidFill>
      </dgm:spPr>
      <dgm:t>
        <a:bodyPr/>
        <a:lstStyle/>
        <a:p>
          <a:r>
            <a:rPr lang="es-ES" dirty="0"/>
            <a:t>Es hora de iniciar los módulos y conocer las herramientas</a:t>
          </a:r>
        </a:p>
      </dgm:t>
    </dgm:pt>
    <dgm:pt modelId="{CEDECE4F-D4E9-4B76-A933-6BC4F1891A45}" type="parTrans" cxnId="{631381FF-F780-4F6F-AA67-E96D0279B576}">
      <dgm:prSet/>
      <dgm:spPr/>
      <dgm:t>
        <a:bodyPr/>
        <a:lstStyle/>
        <a:p>
          <a:endParaRPr lang="es-ES"/>
        </a:p>
      </dgm:t>
    </dgm:pt>
    <dgm:pt modelId="{12162140-7B25-42E7-8BC4-AB3E9E3AE7EA}" type="sibTrans" cxnId="{631381FF-F780-4F6F-AA67-E96D0279B576}">
      <dgm:prSet/>
      <dgm:spPr/>
      <dgm:t>
        <a:bodyPr/>
        <a:lstStyle/>
        <a:p>
          <a:endParaRPr lang="es-ES"/>
        </a:p>
      </dgm:t>
    </dgm:pt>
    <dgm:pt modelId="{58F043F5-7DBD-4FB8-A9DF-009849A7CDE4}">
      <dgm:prSet phldrT="[Texto]"/>
      <dgm:spPr/>
      <dgm:t>
        <a:bodyPr/>
        <a:lstStyle/>
        <a:p>
          <a:r>
            <a:rPr lang="es-ES" dirty="0"/>
            <a:t>Inicia la colaboración y el aprendizaje</a:t>
          </a:r>
        </a:p>
      </dgm:t>
    </dgm:pt>
    <dgm:pt modelId="{C254ECB3-7B7B-4718-BE49-9FCAA9B629E9}" type="parTrans" cxnId="{D4FCA250-6D3C-40AA-B09E-CF09D86CC8A9}">
      <dgm:prSet/>
      <dgm:spPr/>
      <dgm:t>
        <a:bodyPr/>
        <a:lstStyle/>
        <a:p>
          <a:endParaRPr lang="es-ES"/>
        </a:p>
      </dgm:t>
    </dgm:pt>
    <dgm:pt modelId="{7417CD93-0CFC-4843-A55D-377D2AE343BB}" type="sibTrans" cxnId="{D4FCA250-6D3C-40AA-B09E-CF09D86CC8A9}">
      <dgm:prSet/>
      <dgm:spPr/>
      <dgm:t>
        <a:bodyPr/>
        <a:lstStyle/>
        <a:p>
          <a:endParaRPr lang="es-ES"/>
        </a:p>
      </dgm:t>
    </dgm:pt>
    <dgm:pt modelId="{488F4526-518C-4CAC-AD06-E7D0BE218872}" type="pres">
      <dgm:prSet presAssocID="{B4382C9F-3C78-4A69-A5A6-CC37A17C149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E30BF393-4857-4A7B-977A-18A4B10707BA}" type="pres">
      <dgm:prSet presAssocID="{9BC4DB98-1E24-48FC-97A6-7570EBE5FF42}" presName="ParentComposite" presStyleCnt="0"/>
      <dgm:spPr/>
    </dgm:pt>
    <dgm:pt modelId="{1728DF4A-D37A-44D3-AFA5-1D3FCEE17F50}" type="pres">
      <dgm:prSet presAssocID="{9BC4DB98-1E24-48FC-97A6-7570EBE5FF42}" presName="Chord" presStyleLbl="bgShp" presStyleIdx="0" presStyleCnt="3"/>
      <dgm:spPr/>
    </dgm:pt>
    <dgm:pt modelId="{A931F1B8-DEF1-4325-9630-DA309361E9E5}" type="pres">
      <dgm:prSet presAssocID="{9BC4DB98-1E24-48FC-97A6-7570EBE5FF42}" presName="Pie" presStyleLbl="alignNode1" presStyleIdx="0" presStyleCnt="3"/>
      <dgm:spPr/>
    </dgm:pt>
    <dgm:pt modelId="{E6DDF72B-A62E-4F36-95EF-F9D2F73E4824}" type="pres">
      <dgm:prSet presAssocID="{9BC4DB98-1E24-48FC-97A6-7570EBE5FF42}" presName="Parent" presStyleLbl="revTx" presStyleIdx="0" presStyleCnt="6" custAng="5400000" custScaleX="253055" custLinFactX="54104" custLinFactNeighborX="100000" custLinFactNeighborY="-265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3C48D8-9FEE-40D1-A35A-B351A48D0A89}" type="pres">
      <dgm:prSet presAssocID="{26B86492-DB28-44BB-872E-A2CAD7E810F4}" presName="negSibTrans" presStyleCnt="0"/>
      <dgm:spPr/>
    </dgm:pt>
    <dgm:pt modelId="{C290B955-72C9-48AF-8AD3-10E77CE6AA77}" type="pres">
      <dgm:prSet presAssocID="{9BC4DB98-1E24-48FC-97A6-7570EBE5FF42}" presName="composite" presStyleCnt="0"/>
      <dgm:spPr/>
    </dgm:pt>
    <dgm:pt modelId="{3F951927-0129-4E6A-AF3B-05F18409E47D}" type="pres">
      <dgm:prSet presAssocID="{9BC4DB98-1E24-48FC-97A6-7570EBE5FF42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8D2B4A-E98D-45DB-BD53-014EAE1EBA35}" type="pres">
      <dgm:prSet presAssocID="{862E1DB2-3A0D-465C-AFC6-472B1FD8338D}" presName="sibTrans" presStyleCnt="0"/>
      <dgm:spPr/>
    </dgm:pt>
    <dgm:pt modelId="{7BF74A6B-C2EC-4828-AFDE-4C1413C2E606}" type="pres">
      <dgm:prSet presAssocID="{8624CEA4-3D74-4C98-92C2-4A02D49041A2}" presName="ParentComposite" presStyleCnt="0"/>
      <dgm:spPr/>
    </dgm:pt>
    <dgm:pt modelId="{1E38B155-A56D-49BE-88A5-15E7194ED5A2}" type="pres">
      <dgm:prSet presAssocID="{8624CEA4-3D74-4C98-92C2-4A02D49041A2}" presName="Chord" presStyleLbl="bgShp" presStyleIdx="1" presStyleCnt="3"/>
      <dgm:spPr/>
    </dgm:pt>
    <dgm:pt modelId="{B3FB5A94-8AE7-4B93-B92B-43D9A2ECBB50}" type="pres">
      <dgm:prSet presAssocID="{8624CEA4-3D74-4C98-92C2-4A02D49041A2}" presName="Pie" presStyleLbl="alignNode1" presStyleIdx="1" presStyleCnt="3"/>
      <dgm:spPr/>
    </dgm:pt>
    <dgm:pt modelId="{B9F8BCE5-56C8-4336-89DF-03FE431BF64B}" type="pres">
      <dgm:prSet presAssocID="{8624CEA4-3D74-4C98-92C2-4A02D49041A2}" presName="Parent" presStyleLbl="revTx" presStyleIdx="2" presStyleCnt="6" custAng="5400000" custScaleX="211023" custScaleY="83943" custLinFactX="100000" custLinFactNeighborX="110142" custLinFactNeighborY="-289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E16163-8D05-473C-A0C3-C4692D9E4ED4}" type="pres">
      <dgm:prSet presAssocID="{03DA97B7-56E9-4305-A53F-0584EC2A9414}" presName="negSibTrans" presStyleCnt="0"/>
      <dgm:spPr/>
    </dgm:pt>
    <dgm:pt modelId="{A83B92A0-7A10-4EAE-9136-80B7570E3DBA}" type="pres">
      <dgm:prSet presAssocID="{8624CEA4-3D74-4C98-92C2-4A02D49041A2}" presName="composite" presStyleCnt="0"/>
      <dgm:spPr/>
    </dgm:pt>
    <dgm:pt modelId="{5D9C5C5E-6EB1-4C3E-A29E-4B831DBAE16C}" type="pres">
      <dgm:prSet presAssocID="{8624CEA4-3D74-4C98-92C2-4A02D49041A2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B9AE22-FDD2-43D8-8FBD-0ACB22681AE3}" type="pres">
      <dgm:prSet presAssocID="{B431F354-1B19-481E-879A-BCF138915B53}" presName="sibTrans" presStyleCnt="0"/>
      <dgm:spPr/>
    </dgm:pt>
    <dgm:pt modelId="{F7B72EE8-A67A-4D70-8AD8-1300F805F60C}" type="pres">
      <dgm:prSet presAssocID="{68CF7485-6BA2-43DC-82C9-C343F6C82C82}" presName="ParentComposite" presStyleCnt="0"/>
      <dgm:spPr/>
    </dgm:pt>
    <dgm:pt modelId="{57F36C4F-84B5-4DBE-A89A-C5F8FF3B1404}" type="pres">
      <dgm:prSet presAssocID="{68CF7485-6BA2-43DC-82C9-C343F6C82C82}" presName="Chord" presStyleLbl="bgShp" presStyleIdx="2" presStyleCnt="3"/>
      <dgm:spPr/>
    </dgm:pt>
    <dgm:pt modelId="{87BB0A7A-36BF-41F0-94D8-2E5AAF1661C4}" type="pres">
      <dgm:prSet presAssocID="{68CF7485-6BA2-43DC-82C9-C343F6C82C82}" presName="Pie" presStyleLbl="alignNode1" presStyleIdx="2" presStyleCnt="3"/>
      <dgm:spPr/>
    </dgm:pt>
    <dgm:pt modelId="{3FA22F44-2D68-4A0D-A888-5D31EB8D5811}" type="pres">
      <dgm:prSet presAssocID="{68CF7485-6BA2-43DC-82C9-C343F6C82C82}" presName="Parent" presStyleLbl="revTx" presStyleIdx="4" presStyleCnt="6" custAng="5400000" custLinFactX="58676" custLinFactNeighborX="100000" custLinFactNeighborY="-191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664547-5343-4DAA-A20D-575A0F57EF07}" type="pres">
      <dgm:prSet presAssocID="{7417CD93-0CFC-4843-A55D-377D2AE343BB}" presName="negSibTrans" presStyleCnt="0"/>
      <dgm:spPr/>
    </dgm:pt>
    <dgm:pt modelId="{24D9896F-F64F-49D0-83FB-177F57BC3F26}" type="pres">
      <dgm:prSet presAssocID="{68CF7485-6BA2-43DC-82C9-C343F6C82C82}" presName="composite" presStyleCnt="0"/>
      <dgm:spPr/>
    </dgm:pt>
    <dgm:pt modelId="{108FD196-01DA-4B62-9A65-452FFD2BCBF7}" type="pres">
      <dgm:prSet presAssocID="{68CF7485-6BA2-43DC-82C9-C343F6C82C82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771C31F-5695-49BB-993A-6FFF71DF1A26}" type="presOf" srcId="{58F043F5-7DBD-4FB8-A9DF-009849A7CDE4}" destId="{108FD196-01DA-4B62-9A65-452FFD2BCBF7}" srcOrd="0" destOrd="0" presId="urn:microsoft.com/office/officeart/2009/3/layout/PieProcess"/>
    <dgm:cxn modelId="{BAEE4BAC-E79B-4186-9098-FE9042708812}" srcId="{B4382C9F-3C78-4A69-A5A6-CC37A17C1497}" destId="{8624CEA4-3D74-4C98-92C2-4A02D49041A2}" srcOrd="1" destOrd="0" parTransId="{B361C9E7-316D-48A4-B8FD-B42DB24865B6}" sibTransId="{B431F354-1B19-481E-879A-BCF138915B53}"/>
    <dgm:cxn modelId="{58B2F58C-A8C5-4D8A-A299-6FBC0C2FF030}" srcId="{9BC4DB98-1E24-48FC-97A6-7570EBE5FF42}" destId="{416AF0FE-46FB-417A-A2C3-EFDA20A0CBCB}" srcOrd="0" destOrd="0" parTransId="{C03E96B4-438C-4A10-B1DB-8D62BB89672A}" sibTransId="{26B86492-DB28-44BB-872E-A2CAD7E810F4}"/>
    <dgm:cxn modelId="{0618CC15-61ED-4C0F-BE83-C565D9B10FDA}" type="presOf" srcId="{B4382C9F-3C78-4A69-A5A6-CC37A17C1497}" destId="{488F4526-518C-4CAC-AD06-E7D0BE218872}" srcOrd="0" destOrd="0" presId="urn:microsoft.com/office/officeart/2009/3/layout/PieProcess"/>
    <dgm:cxn modelId="{2B15BC80-CAEF-4DAE-8DDC-D19C61EB8187}" type="presOf" srcId="{9BC4DB98-1E24-48FC-97A6-7570EBE5FF42}" destId="{E6DDF72B-A62E-4F36-95EF-F9D2F73E4824}" srcOrd="0" destOrd="0" presId="urn:microsoft.com/office/officeart/2009/3/layout/PieProcess"/>
    <dgm:cxn modelId="{45F41894-620E-431C-AB21-6EF3E61F16B4}" type="presOf" srcId="{8624CEA4-3D74-4C98-92C2-4A02D49041A2}" destId="{B9F8BCE5-56C8-4336-89DF-03FE431BF64B}" srcOrd="0" destOrd="0" presId="urn:microsoft.com/office/officeart/2009/3/layout/PieProcess"/>
    <dgm:cxn modelId="{631381FF-F780-4F6F-AA67-E96D0279B576}" srcId="{B4382C9F-3C78-4A69-A5A6-CC37A17C1497}" destId="{68CF7485-6BA2-43DC-82C9-C343F6C82C82}" srcOrd="2" destOrd="0" parTransId="{CEDECE4F-D4E9-4B76-A933-6BC4F1891A45}" sibTransId="{12162140-7B25-42E7-8BC4-AB3E9E3AE7EA}"/>
    <dgm:cxn modelId="{D4FCA250-6D3C-40AA-B09E-CF09D86CC8A9}" srcId="{68CF7485-6BA2-43DC-82C9-C343F6C82C82}" destId="{58F043F5-7DBD-4FB8-A9DF-009849A7CDE4}" srcOrd="0" destOrd="0" parTransId="{C254ECB3-7B7B-4718-BE49-9FCAA9B629E9}" sibTransId="{7417CD93-0CFC-4843-A55D-377D2AE343BB}"/>
    <dgm:cxn modelId="{A46B8961-8A72-44AD-B502-A85CCAADFF66}" type="presOf" srcId="{416AF0FE-46FB-417A-A2C3-EFDA20A0CBCB}" destId="{3F951927-0129-4E6A-AF3B-05F18409E47D}" srcOrd="0" destOrd="0" presId="urn:microsoft.com/office/officeart/2009/3/layout/PieProcess"/>
    <dgm:cxn modelId="{C3CE63E8-A254-4188-9558-02FBF64A0B76}" srcId="{8624CEA4-3D74-4C98-92C2-4A02D49041A2}" destId="{5FEADEE6-53BB-4C8B-BE08-0C8BA3B9513E}" srcOrd="0" destOrd="0" parTransId="{34E355B1-64E4-45D5-BF25-A50F297ACB56}" sibTransId="{03DA97B7-56E9-4305-A53F-0584EC2A9414}"/>
    <dgm:cxn modelId="{4FC9200A-274D-4EDC-A18D-D04CC2FA821A}" type="presOf" srcId="{5FEADEE6-53BB-4C8B-BE08-0C8BA3B9513E}" destId="{5D9C5C5E-6EB1-4C3E-A29E-4B831DBAE16C}" srcOrd="0" destOrd="0" presId="urn:microsoft.com/office/officeart/2009/3/layout/PieProcess"/>
    <dgm:cxn modelId="{BAEB0A2B-3FE0-433D-9930-66AC249C0DE5}" type="presOf" srcId="{68CF7485-6BA2-43DC-82C9-C343F6C82C82}" destId="{3FA22F44-2D68-4A0D-A888-5D31EB8D5811}" srcOrd="0" destOrd="0" presId="urn:microsoft.com/office/officeart/2009/3/layout/PieProcess"/>
    <dgm:cxn modelId="{2187B855-9D9F-4418-AA46-97ECAD1844B7}" srcId="{B4382C9F-3C78-4A69-A5A6-CC37A17C1497}" destId="{9BC4DB98-1E24-48FC-97A6-7570EBE5FF42}" srcOrd="0" destOrd="0" parTransId="{F22B369E-7890-497C-8ED3-C81EB6ECFDD9}" sibTransId="{862E1DB2-3A0D-465C-AFC6-472B1FD8338D}"/>
    <dgm:cxn modelId="{1495B7C9-A3BB-4989-AE29-E8D8DA55AF33}" type="presParOf" srcId="{488F4526-518C-4CAC-AD06-E7D0BE218872}" destId="{E30BF393-4857-4A7B-977A-18A4B10707BA}" srcOrd="0" destOrd="0" presId="urn:microsoft.com/office/officeart/2009/3/layout/PieProcess"/>
    <dgm:cxn modelId="{0DE84454-23CD-47A6-89F3-807B73716082}" type="presParOf" srcId="{E30BF393-4857-4A7B-977A-18A4B10707BA}" destId="{1728DF4A-D37A-44D3-AFA5-1D3FCEE17F50}" srcOrd="0" destOrd="0" presId="urn:microsoft.com/office/officeart/2009/3/layout/PieProcess"/>
    <dgm:cxn modelId="{CDA9C717-9D8F-4A97-8645-EE48B4CBA1BE}" type="presParOf" srcId="{E30BF393-4857-4A7B-977A-18A4B10707BA}" destId="{A931F1B8-DEF1-4325-9630-DA309361E9E5}" srcOrd="1" destOrd="0" presId="urn:microsoft.com/office/officeart/2009/3/layout/PieProcess"/>
    <dgm:cxn modelId="{AB5D2EED-B4FA-431E-88BB-B0E89C5C2237}" type="presParOf" srcId="{E30BF393-4857-4A7B-977A-18A4B10707BA}" destId="{E6DDF72B-A62E-4F36-95EF-F9D2F73E4824}" srcOrd="2" destOrd="0" presId="urn:microsoft.com/office/officeart/2009/3/layout/PieProcess"/>
    <dgm:cxn modelId="{B632BD33-E3FC-423A-9706-38049B7D30AE}" type="presParOf" srcId="{488F4526-518C-4CAC-AD06-E7D0BE218872}" destId="{EB3C48D8-9FEE-40D1-A35A-B351A48D0A89}" srcOrd="1" destOrd="0" presId="urn:microsoft.com/office/officeart/2009/3/layout/PieProcess"/>
    <dgm:cxn modelId="{AD1FDF49-C9FF-4E0D-89A2-C3A3C872AC31}" type="presParOf" srcId="{488F4526-518C-4CAC-AD06-E7D0BE218872}" destId="{C290B955-72C9-48AF-8AD3-10E77CE6AA77}" srcOrd="2" destOrd="0" presId="urn:microsoft.com/office/officeart/2009/3/layout/PieProcess"/>
    <dgm:cxn modelId="{1D2DFBC3-F221-437B-8E86-BE99B04236CF}" type="presParOf" srcId="{C290B955-72C9-48AF-8AD3-10E77CE6AA77}" destId="{3F951927-0129-4E6A-AF3B-05F18409E47D}" srcOrd="0" destOrd="0" presId="urn:microsoft.com/office/officeart/2009/3/layout/PieProcess"/>
    <dgm:cxn modelId="{9AD17B36-A0FF-47AF-84A3-45C2E8150CC6}" type="presParOf" srcId="{488F4526-518C-4CAC-AD06-E7D0BE218872}" destId="{0C8D2B4A-E98D-45DB-BD53-014EAE1EBA35}" srcOrd="3" destOrd="0" presId="urn:microsoft.com/office/officeart/2009/3/layout/PieProcess"/>
    <dgm:cxn modelId="{01FF38AC-8946-411B-A052-C05C6DC6AD17}" type="presParOf" srcId="{488F4526-518C-4CAC-AD06-E7D0BE218872}" destId="{7BF74A6B-C2EC-4828-AFDE-4C1413C2E606}" srcOrd="4" destOrd="0" presId="urn:microsoft.com/office/officeart/2009/3/layout/PieProcess"/>
    <dgm:cxn modelId="{168453A0-10C4-4F4F-A125-A792F2F1E4F2}" type="presParOf" srcId="{7BF74A6B-C2EC-4828-AFDE-4C1413C2E606}" destId="{1E38B155-A56D-49BE-88A5-15E7194ED5A2}" srcOrd="0" destOrd="0" presId="urn:microsoft.com/office/officeart/2009/3/layout/PieProcess"/>
    <dgm:cxn modelId="{1B440CA1-C603-4C91-966F-5953738DFE9D}" type="presParOf" srcId="{7BF74A6B-C2EC-4828-AFDE-4C1413C2E606}" destId="{B3FB5A94-8AE7-4B93-B92B-43D9A2ECBB50}" srcOrd="1" destOrd="0" presId="urn:microsoft.com/office/officeart/2009/3/layout/PieProcess"/>
    <dgm:cxn modelId="{8866B30D-3CC6-4AC3-83DE-BBAA2347F433}" type="presParOf" srcId="{7BF74A6B-C2EC-4828-AFDE-4C1413C2E606}" destId="{B9F8BCE5-56C8-4336-89DF-03FE431BF64B}" srcOrd="2" destOrd="0" presId="urn:microsoft.com/office/officeart/2009/3/layout/PieProcess"/>
    <dgm:cxn modelId="{B06F3D1F-04D2-44F8-BC67-F199D6DB6A03}" type="presParOf" srcId="{488F4526-518C-4CAC-AD06-E7D0BE218872}" destId="{E5E16163-8D05-473C-A0C3-C4692D9E4ED4}" srcOrd="5" destOrd="0" presId="urn:microsoft.com/office/officeart/2009/3/layout/PieProcess"/>
    <dgm:cxn modelId="{039EFD9A-431E-402B-8726-5BDD08725CA3}" type="presParOf" srcId="{488F4526-518C-4CAC-AD06-E7D0BE218872}" destId="{A83B92A0-7A10-4EAE-9136-80B7570E3DBA}" srcOrd="6" destOrd="0" presId="urn:microsoft.com/office/officeart/2009/3/layout/PieProcess"/>
    <dgm:cxn modelId="{E14763F3-80C0-42DC-8E79-072C8DD2DF21}" type="presParOf" srcId="{A83B92A0-7A10-4EAE-9136-80B7570E3DBA}" destId="{5D9C5C5E-6EB1-4C3E-A29E-4B831DBAE16C}" srcOrd="0" destOrd="0" presId="urn:microsoft.com/office/officeart/2009/3/layout/PieProcess"/>
    <dgm:cxn modelId="{8E00284F-FC98-4E05-AC18-A505497F2300}" type="presParOf" srcId="{488F4526-518C-4CAC-AD06-E7D0BE218872}" destId="{70B9AE22-FDD2-43D8-8FBD-0ACB22681AE3}" srcOrd="7" destOrd="0" presId="urn:microsoft.com/office/officeart/2009/3/layout/PieProcess"/>
    <dgm:cxn modelId="{381D5D10-69B1-4EA7-AD84-1DB005B31694}" type="presParOf" srcId="{488F4526-518C-4CAC-AD06-E7D0BE218872}" destId="{F7B72EE8-A67A-4D70-8AD8-1300F805F60C}" srcOrd="8" destOrd="0" presId="urn:microsoft.com/office/officeart/2009/3/layout/PieProcess"/>
    <dgm:cxn modelId="{62E78A0E-5959-46E9-9B43-02694B878259}" type="presParOf" srcId="{F7B72EE8-A67A-4D70-8AD8-1300F805F60C}" destId="{57F36C4F-84B5-4DBE-A89A-C5F8FF3B1404}" srcOrd="0" destOrd="0" presId="urn:microsoft.com/office/officeart/2009/3/layout/PieProcess"/>
    <dgm:cxn modelId="{99A88C79-E41F-40D3-9D55-E8B8EB2B782A}" type="presParOf" srcId="{F7B72EE8-A67A-4D70-8AD8-1300F805F60C}" destId="{87BB0A7A-36BF-41F0-94D8-2E5AAF1661C4}" srcOrd="1" destOrd="0" presId="urn:microsoft.com/office/officeart/2009/3/layout/PieProcess"/>
    <dgm:cxn modelId="{8E02F1A3-106F-4C1A-BA33-DFE859FD0E02}" type="presParOf" srcId="{F7B72EE8-A67A-4D70-8AD8-1300F805F60C}" destId="{3FA22F44-2D68-4A0D-A888-5D31EB8D5811}" srcOrd="2" destOrd="0" presId="urn:microsoft.com/office/officeart/2009/3/layout/PieProcess"/>
    <dgm:cxn modelId="{FB7B3A25-537C-4ED9-8191-21FE56F2D38E}" type="presParOf" srcId="{488F4526-518C-4CAC-AD06-E7D0BE218872}" destId="{6B664547-5343-4DAA-A20D-575A0F57EF07}" srcOrd="9" destOrd="0" presId="urn:microsoft.com/office/officeart/2009/3/layout/PieProcess"/>
    <dgm:cxn modelId="{EE140D5D-A69F-446F-9F26-AA2D26719777}" type="presParOf" srcId="{488F4526-518C-4CAC-AD06-E7D0BE218872}" destId="{24D9896F-F64F-49D0-83FB-177F57BC3F26}" srcOrd="10" destOrd="0" presId="urn:microsoft.com/office/officeart/2009/3/layout/PieProcess"/>
    <dgm:cxn modelId="{C2834601-FA38-423A-8001-8C86879BBFD0}" type="presParOf" srcId="{24D9896F-F64F-49D0-83FB-177F57BC3F26}" destId="{108FD196-01DA-4B62-9A65-452FFD2BCBF7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EDCB1-9077-4AEA-8CF1-BEF41980B845}">
      <dsp:nvSpPr>
        <dsp:cNvPr id="0" name=""/>
        <dsp:cNvSpPr/>
      </dsp:nvSpPr>
      <dsp:spPr>
        <a:xfrm>
          <a:off x="687067" y="0"/>
          <a:ext cx="2113450" cy="18114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10E78-894B-4F49-A229-CF1E3589642C}">
      <dsp:nvSpPr>
        <dsp:cNvPr id="0" name=""/>
        <dsp:cNvSpPr/>
      </dsp:nvSpPr>
      <dsp:spPr>
        <a:xfrm>
          <a:off x="687067" y="1271124"/>
          <a:ext cx="2113450" cy="43475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/>
            <a:t>Teams</a:t>
          </a:r>
        </a:p>
      </dsp:txBody>
      <dsp:txXfrm>
        <a:off x="687067" y="1271124"/>
        <a:ext cx="2113450" cy="434754"/>
      </dsp:txXfrm>
    </dsp:sp>
    <dsp:sp modelId="{2A116A51-14E4-4F91-BA01-AD249E5A887C}">
      <dsp:nvSpPr>
        <dsp:cNvPr id="0" name=""/>
        <dsp:cNvSpPr/>
      </dsp:nvSpPr>
      <dsp:spPr>
        <a:xfrm>
          <a:off x="3016082" y="3091"/>
          <a:ext cx="2113450" cy="181147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9EAE0-1C3F-45DB-BDEC-22EC119E0D62}">
      <dsp:nvSpPr>
        <dsp:cNvPr id="0" name=""/>
        <dsp:cNvSpPr/>
      </dsp:nvSpPr>
      <dsp:spPr>
        <a:xfrm>
          <a:off x="3016082" y="1271124"/>
          <a:ext cx="2113450" cy="43475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/>
            <a:t>Sharepoint</a:t>
          </a:r>
          <a:endParaRPr lang="es-ES" sz="2200" kern="1200" dirty="0"/>
        </a:p>
      </dsp:txBody>
      <dsp:txXfrm>
        <a:off x="3016082" y="1271124"/>
        <a:ext cx="2113450" cy="434754"/>
      </dsp:txXfrm>
    </dsp:sp>
    <dsp:sp modelId="{A851F55E-C503-459C-887D-99D385205F47}">
      <dsp:nvSpPr>
        <dsp:cNvPr id="0" name=""/>
        <dsp:cNvSpPr/>
      </dsp:nvSpPr>
      <dsp:spPr>
        <a:xfrm>
          <a:off x="1851574" y="2025913"/>
          <a:ext cx="2113450" cy="181147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E77F1-6A9E-45E3-BD9B-91CD19FF2A79}">
      <dsp:nvSpPr>
        <dsp:cNvPr id="0" name=""/>
        <dsp:cNvSpPr/>
      </dsp:nvSpPr>
      <dsp:spPr>
        <a:xfrm>
          <a:off x="1851574" y="3293946"/>
          <a:ext cx="2113450" cy="434754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/>
            <a:t>Moodle</a:t>
          </a:r>
        </a:p>
      </dsp:txBody>
      <dsp:txXfrm>
        <a:off x="1851574" y="3293946"/>
        <a:ext cx="2113450" cy="434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8DF4A-D37A-44D3-AFA5-1D3FCEE17F50}">
      <dsp:nvSpPr>
        <dsp:cNvPr id="0" name=""/>
        <dsp:cNvSpPr/>
      </dsp:nvSpPr>
      <dsp:spPr>
        <a:xfrm>
          <a:off x="643758" y="0"/>
          <a:ext cx="1087834" cy="1087834"/>
        </a:xfrm>
        <a:prstGeom prst="chord">
          <a:avLst>
            <a:gd name="adj1" fmla="val 4800000"/>
            <a:gd name="adj2" fmla="val 1680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931F1B8-DEF1-4325-9630-DA309361E9E5}">
      <dsp:nvSpPr>
        <dsp:cNvPr id="0" name=""/>
        <dsp:cNvSpPr/>
      </dsp:nvSpPr>
      <dsp:spPr>
        <a:xfrm>
          <a:off x="752542" y="108783"/>
          <a:ext cx="870267" cy="870267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DDF72B-A62E-4F36-95EF-F9D2F73E4824}">
      <dsp:nvSpPr>
        <dsp:cNvPr id="0" name=""/>
        <dsp:cNvSpPr/>
      </dsp:nvSpPr>
      <dsp:spPr>
        <a:xfrm>
          <a:off x="398587" y="1109922"/>
          <a:ext cx="3154720" cy="1651691"/>
        </a:xfrm>
        <a:prstGeom prst="rect">
          <a:avLst/>
        </a:prstGeom>
        <a:solidFill>
          <a:srgbClr val="8AADC8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El Gestor envía su correo electrónico, US que cubre y nombre completo al Equipo Detecta</a:t>
          </a:r>
        </a:p>
      </dsp:txBody>
      <dsp:txXfrm>
        <a:off x="398587" y="1109922"/>
        <a:ext cx="3154720" cy="1651691"/>
      </dsp:txXfrm>
    </dsp:sp>
    <dsp:sp modelId="{3F951927-0129-4E6A-AF3B-05F18409E47D}">
      <dsp:nvSpPr>
        <dsp:cNvPr id="0" name=""/>
        <dsp:cNvSpPr/>
      </dsp:nvSpPr>
      <dsp:spPr>
        <a:xfrm>
          <a:off x="1469604" y="0"/>
          <a:ext cx="2175669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Envío de la Información</a:t>
          </a:r>
        </a:p>
      </dsp:txBody>
      <dsp:txXfrm>
        <a:off x="1469604" y="0"/>
        <a:ext cx="2175669" cy="4351338"/>
      </dsp:txXfrm>
    </dsp:sp>
    <dsp:sp modelId="{1E38B155-A56D-49BE-88A5-15E7194ED5A2}">
      <dsp:nvSpPr>
        <dsp:cNvPr id="0" name=""/>
        <dsp:cNvSpPr/>
      </dsp:nvSpPr>
      <dsp:spPr>
        <a:xfrm>
          <a:off x="4473294" y="126638"/>
          <a:ext cx="1087834" cy="1087834"/>
        </a:xfrm>
        <a:prstGeom prst="chord">
          <a:avLst>
            <a:gd name="adj1" fmla="val 4800000"/>
            <a:gd name="adj2" fmla="val 1680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3FB5A94-8AE7-4B93-B92B-43D9A2ECBB50}">
      <dsp:nvSpPr>
        <dsp:cNvPr id="0" name=""/>
        <dsp:cNvSpPr/>
      </dsp:nvSpPr>
      <dsp:spPr>
        <a:xfrm>
          <a:off x="4582077" y="235421"/>
          <a:ext cx="870267" cy="870267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F8BCE5-56C8-4336-89DF-03FE431BF64B}">
      <dsp:nvSpPr>
        <dsp:cNvPr id="0" name=""/>
        <dsp:cNvSpPr/>
      </dsp:nvSpPr>
      <dsp:spPr>
        <a:xfrm>
          <a:off x="4847159" y="1297546"/>
          <a:ext cx="2648166" cy="1377348"/>
        </a:xfrm>
        <a:prstGeom prst="rect">
          <a:avLst/>
        </a:prstGeom>
        <a:solidFill>
          <a:srgbClr val="E19699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Equipo Detecta le matricula en el curso y le brinda permisos a los sitios</a:t>
          </a:r>
        </a:p>
      </dsp:txBody>
      <dsp:txXfrm>
        <a:off x="4847159" y="1297546"/>
        <a:ext cx="2648166" cy="1377348"/>
      </dsp:txXfrm>
    </dsp:sp>
    <dsp:sp modelId="{5D9C5C5E-6EB1-4C3E-A29E-4B831DBAE16C}">
      <dsp:nvSpPr>
        <dsp:cNvPr id="0" name=""/>
        <dsp:cNvSpPr/>
      </dsp:nvSpPr>
      <dsp:spPr>
        <a:xfrm>
          <a:off x="5234778" y="0"/>
          <a:ext cx="2175669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Gestión de los Usuarios</a:t>
          </a:r>
        </a:p>
      </dsp:txBody>
      <dsp:txXfrm>
        <a:off x="5234778" y="0"/>
        <a:ext cx="2175669" cy="4351338"/>
      </dsp:txXfrm>
    </dsp:sp>
    <dsp:sp modelId="{57F36C4F-84B5-4DBE-A89A-C5F8FF3B1404}">
      <dsp:nvSpPr>
        <dsp:cNvPr id="0" name=""/>
        <dsp:cNvSpPr/>
      </dsp:nvSpPr>
      <dsp:spPr>
        <a:xfrm>
          <a:off x="7876143" y="0"/>
          <a:ext cx="1087834" cy="1087834"/>
        </a:xfrm>
        <a:prstGeom prst="chord">
          <a:avLst>
            <a:gd name="adj1" fmla="val 4800000"/>
            <a:gd name="adj2" fmla="val 1680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7BB0A7A-36BF-41F0-94D8-2E5AAF1661C4}">
      <dsp:nvSpPr>
        <dsp:cNvPr id="0" name=""/>
        <dsp:cNvSpPr/>
      </dsp:nvSpPr>
      <dsp:spPr>
        <a:xfrm>
          <a:off x="7984926" y="108783"/>
          <a:ext cx="870267" cy="8702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A22F44-2D68-4A0D-A888-5D31EB8D5811}">
      <dsp:nvSpPr>
        <dsp:cNvPr id="0" name=""/>
        <dsp:cNvSpPr/>
      </dsp:nvSpPr>
      <dsp:spPr>
        <a:xfrm>
          <a:off x="7660813" y="1844445"/>
          <a:ext cx="3154720" cy="652700"/>
        </a:xfrm>
        <a:prstGeom prst="rect">
          <a:avLst/>
        </a:prstGeom>
        <a:solidFill>
          <a:srgbClr val="E6E6E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Es hora de iniciar los módulos y conocer las herramientas</a:t>
          </a:r>
        </a:p>
      </dsp:txBody>
      <dsp:txXfrm>
        <a:off x="7660813" y="1844445"/>
        <a:ext cx="3154720" cy="652700"/>
      </dsp:txXfrm>
    </dsp:sp>
    <dsp:sp modelId="{108FD196-01DA-4B62-9A65-452FFD2BCBF7}">
      <dsp:nvSpPr>
        <dsp:cNvPr id="0" name=""/>
        <dsp:cNvSpPr/>
      </dsp:nvSpPr>
      <dsp:spPr>
        <a:xfrm>
          <a:off x="8637627" y="0"/>
          <a:ext cx="2175669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Inicia la colaboración y el aprendizaje</a:t>
          </a:r>
        </a:p>
      </dsp:txBody>
      <dsp:txXfrm>
        <a:off x="8637627" y="0"/>
        <a:ext cx="2175669" cy="4351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A9F80-2FDC-C04B-ADCE-4D0A80A4B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210801-82EF-D843-8F21-AFB37EAE0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87186-6DBE-EE4A-A846-1F99EA8E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3E45-40D4-4E0E-90D0-93695F773FA5}" type="datetimeFigureOut">
              <a:rPr lang="es-HN" smtClean="0"/>
              <a:t>6/6/2022</a:t>
            </a:fld>
            <a:endParaRPr lang="es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9B7E-9936-8F4D-8931-E27C6AC86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6EB13-7A5F-0B48-BAFD-5983F3E50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7E83-FFCF-4B93-8BC3-4E543350995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40383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78F2-E247-3C41-8798-D37407FC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4F981-2909-B246-BDBE-F15F246FC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D04E1-4666-2748-AA65-9BE22D5C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3E45-40D4-4E0E-90D0-93695F773FA5}" type="datetimeFigureOut">
              <a:rPr lang="es-HN" smtClean="0"/>
              <a:t>6/6/2022</a:t>
            </a:fld>
            <a:endParaRPr lang="es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281B1-2F8B-A64F-9CE0-D870B8F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6F13D-98E2-F74A-9705-DE0AC477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7E83-FFCF-4B93-8BC3-4E543350995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4636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F81CA2-ACD0-D448-AC67-2FF0FB40F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5C911-905E-8E43-93BC-03B824999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5EBD6-1698-504E-B057-C14CBCF43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3E45-40D4-4E0E-90D0-93695F773FA5}" type="datetimeFigureOut">
              <a:rPr lang="es-HN" smtClean="0"/>
              <a:t>6/6/2022</a:t>
            </a:fld>
            <a:endParaRPr lang="es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F2F02-326A-824F-9E76-5210B016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52880-313C-D44C-B37E-7728F519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7E83-FFCF-4B93-8BC3-4E543350995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62890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B999C-A57E-6A46-9FB2-1C3C1818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3BAF7-DECE-244C-A03C-2CD87EE6A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2E99F-6241-3C49-8F7D-CB38DCCD0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3E45-40D4-4E0E-90D0-93695F773FA5}" type="datetimeFigureOut">
              <a:rPr lang="es-HN" smtClean="0"/>
              <a:t>6/6/2022</a:t>
            </a:fld>
            <a:endParaRPr lang="es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B25BD-C543-8F43-AE68-0A0CC2E6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17782-FA91-C446-9DE3-52610C8FA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7E83-FFCF-4B93-8BC3-4E543350995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84696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846B-A72B-544D-B30F-001AC0F2E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EB935-CB31-B443-A1E7-BBA6BC8F6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A8C9-7CAE-C64D-ADFF-8B3767AC4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3E45-40D4-4E0E-90D0-93695F773FA5}" type="datetimeFigureOut">
              <a:rPr lang="es-HN" smtClean="0"/>
              <a:t>6/6/2022</a:t>
            </a:fld>
            <a:endParaRPr lang="es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0A96E-8C3F-D94B-94CF-D6C8509AF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C93DA-C240-B44D-82CC-84849E06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7E83-FFCF-4B93-8BC3-4E543350995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08497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EA06E-AF74-124E-9A81-8B572727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7FD6D-63B3-1744-B7E5-ABE4F9CFE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30DE14-0A5A-6940-9489-FBE9C8AF6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AE8E8-3743-864D-BA4B-26BF0DDBF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3E45-40D4-4E0E-90D0-93695F773FA5}" type="datetimeFigureOut">
              <a:rPr lang="es-HN" smtClean="0"/>
              <a:t>6/6/2022</a:t>
            </a:fld>
            <a:endParaRPr lang="es-H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ACE15-F00C-394D-B8CA-458304408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36174-397F-0940-BEB0-4BAF178E1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7E83-FFCF-4B93-8BC3-4E543350995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3774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50EF9-2983-EB45-87CA-4FABA25E2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79E01-4643-224F-AB01-3F262C4DE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96DA0-3ECA-E641-B7DB-940A5A5DD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287368-4DF5-2340-9FD2-2D2E6C06B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CDDA7B-4A48-314E-BEED-EB4ACEFCB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C3FFD3-F258-C344-94B7-C835CCF2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3E45-40D4-4E0E-90D0-93695F773FA5}" type="datetimeFigureOut">
              <a:rPr lang="es-HN" smtClean="0"/>
              <a:t>6/6/2022</a:t>
            </a:fld>
            <a:endParaRPr lang="es-H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8DA5F-9244-8142-80AF-33FED314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6DD497-6909-F248-8193-55C72B18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7E83-FFCF-4B93-8BC3-4E543350995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05395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234A1-A2C4-BE40-9BE7-1B8D8C23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113455-E1DA-D242-9E6D-6F4B1F112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3E45-40D4-4E0E-90D0-93695F773FA5}" type="datetimeFigureOut">
              <a:rPr lang="es-HN" smtClean="0"/>
              <a:t>6/6/2022</a:t>
            </a:fld>
            <a:endParaRPr lang="es-H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38641-840A-854B-AD25-CEBDDC3F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C55CD-16EC-AC40-8E19-3C0C8961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7E83-FFCF-4B93-8BC3-4E543350995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62964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81EB75-962B-4046-ACF3-8CAC61CDC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3E45-40D4-4E0E-90D0-93695F773FA5}" type="datetimeFigureOut">
              <a:rPr lang="es-HN" smtClean="0"/>
              <a:t>6/6/2022</a:t>
            </a:fld>
            <a:endParaRPr lang="es-H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103B26-046E-F044-98EC-D330662A2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F7AB0-96A7-C944-A7A2-AB629249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7E83-FFCF-4B93-8BC3-4E543350995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01994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10EAF-0D1A-C248-959E-4335FB10B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F1937-5EC5-F94B-B168-AD19D829F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0ED49-13F0-AE41-9601-5513B32C1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3DA4C-0DF1-274B-A227-88B23FAEB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3E45-40D4-4E0E-90D0-93695F773FA5}" type="datetimeFigureOut">
              <a:rPr lang="es-HN" smtClean="0"/>
              <a:t>6/6/2022</a:t>
            </a:fld>
            <a:endParaRPr lang="es-H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D9B17-AA73-7947-8A76-0FFB38C3C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EDB85-CF56-C24D-8B47-0C28047D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7E83-FFCF-4B93-8BC3-4E543350995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78537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B8DE-71FE-A64A-ADCA-8C25E3E59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FD5BBD-B2FE-2F47-915C-1C8EE2D84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A7A6D-822D-904B-9328-9C88065BC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38D28-E683-FF4D-9167-B25EEA3D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3E45-40D4-4E0E-90D0-93695F773FA5}" type="datetimeFigureOut">
              <a:rPr lang="es-HN" smtClean="0"/>
              <a:t>6/6/2022</a:t>
            </a:fld>
            <a:endParaRPr lang="es-H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7DB19-45E1-4E47-9D2D-5B4066EC4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8BD86-3D91-2540-9F43-4AAD6EA0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67E83-FFCF-4B93-8BC3-4E543350995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0007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096F01-2D06-FA40-8E11-763095FA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EBFB5-7F00-894C-84EF-75F1C4F7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36244-1586-8349-9BCB-E78FA4FF1D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93E45-40D4-4E0E-90D0-93695F773FA5}" type="datetimeFigureOut">
              <a:rPr lang="es-HN" smtClean="0"/>
              <a:t>6/6/2022</a:t>
            </a:fld>
            <a:endParaRPr lang="es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8248C-B6BC-8045-94D6-C9C4C45AF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892E-5430-3440-ABA1-66E24C7D4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67E83-FFCF-4B93-8BC3-4E5433509958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6030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6.png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h06Ek07xik?feature=oembed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>
                <a:solidFill>
                  <a:srgbClr val="FF0000"/>
                </a:solidFill>
                <a:latin typeface="Hammer Bro Mutants Font" pitchFamily="2" charset="0"/>
              </a:rPr>
              <a:t>TICS DETECTA</a:t>
            </a:r>
            <a:endParaRPr lang="es-HN" dirty="0">
              <a:solidFill>
                <a:srgbClr val="FF0000"/>
              </a:solidFill>
              <a:latin typeface="Hammer Bro Mutants Font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>
                <a:latin typeface="Hammer Bro Mutants Font" pitchFamily="2" charset="0"/>
              </a:rPr>
              <a:t>DRA. KIMBERLY RODRÍGUEZ</a:t>
            </a:r>
            <a:endParaRPr lang="es-HN" dirty="0">
              <a:latin typeface="Hammer Bro Mutants Font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3656">
            <a:off x="1011555" y="4084319"/>
            <a:ext cx="2459367" cy="18459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534744">
            <a:off x="1524000" y="902017"/>
            <a:ext cx="2857500" cy="7048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4771">
            <a:off x="7512124" y="-574358"/>
            <a:ext cx="3657600" cy="36576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525" y="4445794"/>
            <a:ext cx="1947230" cy="1949213"/>
          </a:xfrm>
          <a:prstGeom prst="rect">
            <a:avLst/>
          </a:prstGeom>
        </p:spPr>
      </p:pic>
      <p:pic>
        <p:nvPicPr>
          <p:cNvPr id="7" name="T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2884" y="619180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9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Hammer Bro Mutants Font" pitchFamily="2" charset="0"/>
              </a:rPr>
              <a:t>Las Plataformas Colaborativas</a:t>
            </a:r>
            <a:endParaRPr lang="es-HN" dirty="0">
              <a:solidFill>
                <a:schemeClr val="accent1">
                  <a:lumMod val="50000"/>
                </a:schemeClr>
              </a:solidFill>
              <a:latin typeface="Hammer Bro Mutants Font" pitchFamily="2" charset="0"/>
            </a:endParaRPr>
          </a:p>
        </p:txBody>
      </p:sp>
      <p:pic>
        <p:nvPicPr>
          <p:cNvPr id="4" name="Platafromas colaborativa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8850" y="1825625"/>
            <a:ext cx="7735888" cy="4351338"/>
          </a:xfrm>
        </p:spPr>
      </p:pic>
    </p:spTree>
    <p:extLst>
      <p:ext uri="{BB962C8B-B14F-4D97-AF65-F5344CB8AC3E}">
        <p14:creationId xmlns:p14="http://schemas.microsoft.com/office/powerpoint/2010/main" val="287112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1480" y="1249045"/>
            <a:ext cx="10515600" cy="1325563"/>
          </a:xfrm>
        </p:spPr>
        <p:txBody>
          <a:bodyPr/>
          <a:lstStyle/>
          <a:p>
            <a:r>
              <a:rPr lang="es-ES" dirty="0">
                <a:solidFill>
                  <a:srgbClr val="002060"/>
                </a:solidFill>
                <a:latin typeface="Hammer Bro Mutants Font" pitchFamily="2" charset="0"/>
              </a:rPr>
              <a:t>Para realizar la capacitación en línea utilizaremos las siguientes plataformas: </a:t>
            </a:r>
            <a:endParaRPr lang="es-HN" dirty="0">
              <a:solidFill>
                <a:srgbClr val="002060"/>
              </a:solidFill>
              <a:latin typeface="Hammer Bro Mutants Font" pitchFamily="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539" y="-128901"/>
            <a:ext cx="2881461" cy="1819589"/>
          </a:xfr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74608008"/>
              </p:ext>
            </p:extLst>
          </p:nvPr>
        </p:nvGraphicFramePr>
        <p:xfrm>
          <a:off x="5262880" y="2773679"/>
          <a:ext cx="5816600" cy="384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95759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Hammer Bro Mutants Font" pitchFamily="2" charset="0"/>
              </a:rPr>
              <a:t>¿Cuál es el proceso?</a:t>
            </a:r>
            <a:endParaRPr lang="es-HN" dirty="0">
              <a:solidFill>
                <a:schemeClr val="accent1">
                  <a:lumMod val="50000"/>
                </a:schemeClr>
              </a:solidFill>
              <a:latin typeface="Hammer Bro Mutants Font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Crear una cuenta de Microsoft: Hotmail o Outlook</a:t>
            </a:r>
            <a:endParaRPr lang="es-HN" dirty="0"/>
          </a:p>
        </p:txBody>
      </p:sp>
      <p:pic>
        <p:nvPicPr>
          <p:cNvPr id="1026" name="Picture 2" descr="Todo lo que debes saber sobre Hotmail, la favorita de los correos  electrón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73350"/>
            <a:ext cx="5337175" cy="300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47" y="2490470"/>
            <a:ext cx="5017778" cy="42449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508760" y="3886200"/>
            <a:ext cx="2621280" cy="396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7" name="Marcador de contenido 3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539" y="-128901"/>
            <a:ext cx="2881461" cy="181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0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Hammer Bro Mutants Font" pitchFamily="2" charset="0"/>
              </a:rPr>
              <a:t>Luego…</a:t>
            </a:r>
            <a:endParaRPr lang="es-HN" dirty="0">
              <a:solidFill>
                <a:schemeClr val="accent1">
                  <a:lumMod val="50000"/>
                </a:schemeClr>
              </a:solidFill>
              <a:latin typeface="Hammer Bro Mutants Font" pitchFamily="2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553870"/>
              </p:ext>
            </p:extLst>
          </p:nvPr>
        </p:nvGraphicFramePr>
        <p:xfrm>
          <a:off x="838200" y="1825625"/>
          <a:ext cx="1095756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Marcador de contenido 3"/>
          <p:cNvPicPr>
            <a:picLocks noGrp="1"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539" y="-128901"/>
            <a:ext cx="2881461" cy="1819589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1800" y="61769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2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Hammer Bro Mutants Font" pitchFamily="2" charset="0"/>
              </a:rPr>
              <a:t>Iniciando el aprendizaje</a:t>
            </a:r>
            <a:endParaRPr lang="es-HN" dirty="0">
              <a:solidFill>
                <a:schemeClr val="accent1">
                  <a:lumMod val="50000"/>
                </a:schemeClr>
              </a:solidFill>
              <a:latin typeface="Hammer Bro Mutants Font" pitchFamily="2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123" y="1825625"/>
            <a:ext cx="8377753" cy="4351338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539" y="-128901"/>
            <a:ext cx="2881461" cy="181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69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os multimedia en línea 3" title="TICS">
            <a:hlinkClick r:id="" action="ppaction://media"/>
            <a:extLst>
              <a:ext uri="{FF2B5EF4-FFF2-40B4-BE49-F238E27FC236}">
                <a16:creationId xmlns:a16="http://schemas.microsoft.com/office/drawing/2014/main" id="{49641F1C-E758-4B8A-A720-73A495F7087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66490" y="1035965"/>
            <a:ext cx="9143998" cy="5815639"/>
          </a:xfrm>
        </p:spPr>
      </p:pic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E6597B00-2CE9-4965-BC4D-41657474D95C}"/>
              </a:ext>
            </a:extLst>
          </p:cNvPr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539" y="-128901"/>
            <a:ext cx="2881461" cy="181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8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413759"/>
            <a:ext cx="10515600" cy="27632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9600" dirty="0">
                <a:solidFill>
                  <a:schemeClr val="accent1">
                    <a:lumMod val="50000"/>
                  </a:schemeClr>
                </a:solidFill>
                <a:latin typeface="Hammer Bro Mutants Font" pitchFamily="2" charset="0"/>
              </a:rPr>
              <a:t>ÉXITOS</a:t>
            </a:r>
            <a:endParaRPr lang="es-HN" sz="9600" dirty="0">
              <a:solidFill>
                <a:schemeClr val="accent1">
                  <a:lumMod val="50000"/>
                </a:schemeClr>
              </a:solidFill>
              <a:latin typeface="Hammer Bro Mutants Font" pitchFamily="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539" y="-128901"/>
            <a:ext cx="2881461" cy="181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03309"/>
      </p:ext>
    </p:extLst>
  </p:cSld>
  <p:clrMapOvr>
    <a:masterClrMapping/>
  </p:clrMapOvr>
</p:sld>
</file>

<file path=ppt/theme/theme1.xml><?xml version="1.0" encoding="utf-8"?>
<a:theme xmlns:a="http://schemas.openxmlformats.org/drawingml/2006/main" name="Detec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tecta" id="{4847BA07-071F-457D-B22D-605DC7103862}" vid="{B33680B5-D5CA-46B1-B888-67617F75BB8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98EF0FC1DA60742BAF7CBC5390351A2" ma:contentTypeVersion="14" ma:contentTypeDescription="Crear nuevo documento." ma:contentTypeScope="" ma:versionID="a77853010a73a8a82fcfbd54bab17166">
  <xsd:schema xmlns:xsd="http://www.w3.org/2001/XMLSchema" xmlns:xs="http://www.w3.org/2001/XMLSchema" xmlns:p="http://schemas.microsoft.com/office/2006/metadata/properties" xmlns:ns3="c10ab96e-795e-40ae-b2ba-3323445ff6af" xmlns:ns4="44f3e8d4-4121-41e3-afcc-88be0c771352" targetNamespace="http://schemas.microsoft.com/office/2006/metadata/properties" ma:root="true" ma:fieldsID="77caa5947defacd9ea527dd6381f89b7" ns3:_="" ns4:_="">
    <xsd:import namespace="c10ab96e-795e-40ae-b2ba-3323445ff6af"/>
    <xsd:import namespace="44f3e8d4-4121-41e3-afcc-88be0c7713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0ab96e-795e-40ae-b2ba-3323445ff6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f3e8d4-4121-41e3-afcc-88be0c77135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2CE24E-0E35-43E5-B6B5-B5620F16C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0ab96e-795e-40ae-b2ba-3323445ff6af"/>
    <ds:schemaRef ds:uri="44f3e8d4-4121-41e3-afcc-88be0c7713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C908FC-8305-4A72-A4EE-0E2E2D80D0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5BCB79-84B7-466A-9EEA-64DE64F0F0AA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44f3e8d4-4121-41e3-afcc-88be0c771352"/>
    <ds:schemaRef ds:uri="c10ab96e-795e-40ae-b2ba-3323445ff6a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Detecta</Template>
  <TotalTime>454</TotalTime>
  <Words>98</Words>
  <Application>Microsoft Office PowerPoint</Application>
  <PresentationFormat>Panorámica</PresentationFormat>
  <Paragraphs>18</Paragraphs>
  <Slides>8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Hammer Bro Mutants Font</vt:lpstr>
      <vt:lpstr>Detecta</vt:lpstr>
      <vt:lpstr>TICS DETECTA</vt:lpstr>
      <vt:lpstr>Las Plataformas Colaborativas</vt:lpstr>
      <vt:lpstr>Para realizar la capacitación en línea utilizaremos las siguientes plataformas: </vt:lpstr>
      <vt:lpstr>¿Cuál es el proceso?</vt:lpstr>
      <vt:lpstr>Luego…</vt:lpstr>
      <vt:lpstr>Iniciando el aprendizaje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TICS DETECTA</dc:title>
  <dc:creator>Kimberly Marlene Rodriguez Giron</dc:creator>
  <cp:lastModifiedBy>Lesly Montero</cp:lastModifiedBy>
  <cp:revision>27</cp:revision>
  <dcterms:created xsi:type="dcterms:W3CDTF">2022-02-07T20:19:21Z</dcterms:created>
  <dcterms:modified xsi:type="dcterms:W3CDTF">2022-06-06T14:49:36Z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0x010100498EF0FC1DA60742BAF7CBC5390351A2</vt:lpwstr>
  </property>
</Properties>
</file>